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595" r:id="rId3"/>
    <p:sldId id="492" r:id="rId4"/>
    <p:sldId id="607" r:id="rId5"/>
    <p:sldId id="637" r:id="rId6"/>
    <p:sldId id="638" r:id="rId7"/>
    <p:sldId id="639" r:id="rId8"/>
    <p:sldId id="640" r:id="rId9"/>
    <p:sldId id="641" r:id="rId10"/>
    <p:sldId id="642" r:id="rId11"/>
    <p:sldId id="64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8D7B6-619D-4607-A421-5B7E0F9E514D}" v="2071" dt="2023-10-28T16:25:58.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308D7B6-619D-4607-A421-5B7E0F9E514D}"/>
    <pc:docChg chg="custSel addSld delSld modSld sldOrd">
      <pc:chgData name="Ed Godfrey" userId="61aa7c48ee0e3db0" providerId="LiveId" clId="{5308D7B6-619D-4607-A421-5B7E0F9E514D}" dt="2023-10-28T16:26:06.979" v="2323" actId="47"/>
      <pc:docMkLst>
        <pc:docMk/>
      </pc:docMkLst>
      <pc:sldChg chg="del">
        <pc:chgData name="Ed Godfrey" userId="61aa7c48ee0e3db0" providerId="LiveId" clId="{5308D7B6-619D-4607-A421-5B7E0F9E514D}" dt="2023-10-27T16:12:57.709" v="89" actId="47"/>
        <pc:sldMkLst>
          <pc:docMk/>
          <pc:sldMk cId="1586846861" sldId="256"/>
        </pc:sldMkLst>
      </pc:sldChg>
      <pc:sldChg chg="del">
        <pc:chgData name="Ed Godfrey" userId="61aa7c48ee0e3db0" providerId="LiveId" clId="{5308D7B6-619D-4607-A421-5B7E0F9E514D}" dt="2023-10-28T16:26:00.765" v="2307" actId="47"/>
        <pc:sldMkLst>
          <pc:docMk/>
          <pc:sldMk cId="478634917" sldId="446"/>
        </pc:sldMkLst>
      </pc:sldChg>
      <pc:sldChg chg="addSp modSp mod modAnim">
        <pc:chgData name="Ed Godfrey" userId="61aa7c48ee0e3db0" providerId="LiveId" clId="{5308D7B6-619D-4607-A421-5B7E0F9E514D}" dt="2023-10-28T15:31:34.706" v="286"/>
        <pc:sldMkLst>
          <pc:docMk/>
          <pc:sldMk cId="2480515971" sldId="492"/>
        </pc:sldMkLst>
        <pc:spChg chg="add mod">
          <ac:chgData name="Ed Godfrey" userId="61aa7c48ee0e3db0" providerId="LiveId" clId="{5308D7B6-619D-4607-A421-5B7E0F9E514D}" dt="2023-10-28T15:31:17.226" v="246" actId="114"/>
          <ac:spMkLst>
            <pc:docMk/>
            <pc:sldMk cId="2480515971" sldId="492"/>
            <ac:spMk id="2" creationId="{4667E5B7-2E07-A65D-EAC9-47E3BBCFC93F}"/>
          </ac:spMkLst>
        </pc:spChg>
        <pc:spChg chg="mod">
          <ac:chgData name="Ed Godfrey" userId="61aa7c48ee0e3db0" providerId="LiveId" clId="{5308D7B6-619D-4607-A421-5B7E0F9E514D}" dt="2023-10-27T16:16:10.773" v="113" actId="255"/>
          <ac:spMkLst>
            <pc:docMk/>
            <pc:sldMk cId="2480515971" sldId="492"/>
            <ac:spMk id="3" creationId="{9E3293C3-2021-04F5-B3B2-149081BCD341}"/>
          </ac:spMkLst>
        </pc:spChg>
        <pc:spChg chg="mod">
          <ac:chgData name="Ed Godfrey" userId="61aa7c48ee0e3db0" providerId="LiveId" clId="{5308D7B6-619D-4607-A421-5B7E0F9E514D}" dt="2023-10-27T16:15:55.570" v="112" actId="20577"/>
          <ac:spMkLst>
            <pc:docMk/>
            <pc:sldMk cId="2480515971" sldId="492"/>
            <ac:spMk id="6" creationId="{27341E30-1523-0531-D0E1-7D6824619EE0}"/>
          </ac:spMkLst>
        </pc:spChg>
      </pc:sldChg>
      <pc:sldChg chg="delSp modSp mod ord modAnim">
        <pc:chgData name="Ed Godfrey" userId="61aa7c48ee0e3db0" providerId="LiveId" clId="{5308D7B6-619D-4607-A421-5B7E0F9E514D}" dt="2023-10-28T15:28:38.330" v="143"/>
        <pc:sldMkLst>
          <pc:docMk/>
          <pc:sldMk cId="3187345710" sldId="595"/>
        </pc:sldMkLst>
        <pc:spChg chg="del">
          <ac:chgData name="Ed Godfrey" userId="61aa7c48ee0e3db0" providerId="LiveId" clId="{5308D7B6-619D-4607-A421-5B7E0F9E514D}" dt="2023-10-28T15:28:17.547" v="115" actId="21"/>
          <ac:spMkLst>
            <pc:docMk/>
            <pc:sldMk cId="3187345710" sldId="595"/>
            <ac:spMk id="2" creationId="{DE70801D-E26E-5EB9-F638-66136D907F1B}"/>
          </ac:spMkLst>
        </pc:spChg>
        <pc:spChg chg="mod">
          <ac:chgData name="Ed Godfrey" userId="61aa7c48ee0e3db0" providerId="LiveId" clId="{5308D7B6-619D-4607-A421-5B7E0F9E514D}" dt="2023-10-28T15:28:26.152" v="122" actId="20577"/>
          <ac:spMkLst>
            <pc:docMk/>
            <pc:sldMk cId="3187345710" sldId="595"/>
            <ac:spMk id="3" creationId="{9E3293C3-2021-04F5-B3B2-149081BCD341}"/>
          </ac:spMkLst>
        </pc:spChg>
        <pc:spChg chg="mod">
          <ac:chgData name="Ed Godfrey" userId="61aa7c48ee0e3db0" providerId="LiveId" clId="{5308D7B6-619D-4607-A421-5B7E0F9E514D}" dt="2023-10-28T15:28:34.180" v="141" actId="20577"/>
          <ac:spMkLst>
            <pc:docMk/>
            <pc:sldMk cId="3187345710" sldId="595"/>
            <ac:spMk id="6" creationId="{27341E30-1523-0531-D0E1-7D6824619EE0}"/>
          </ac:spMkLst>
        </pc:spChg>
      </pc:sldChg>
      <pc:sldChg chg="del">
        <pc:chgData name="Ed Godfrey" userId="61aa7c48ee0e3db0" providerId="LiveId" clId="{5308D7B6-619D-4607-A421-5B7E0F9E514D}" dt="2023-10-28T16:26:05.361" v="2318" actId="47"/>
        <pc:sldMkLst>
          <pc:docMk/>
          <pc:sldMk cId="4227387117" sldId="598"/>
        </pc:sldMkLst>
      </pc:sldChg>
      <pc:sldChg chg="modSp modAnim">
        <pc:chgData name="Ed Godfrey" userId="61aa7c48ee0e3db0" providerId="LiveId" clId="{5308D7B6-619D-4607-A421-5B7E0F9E514D}" dt="2023-10-28T15:36:38.378" v="402" actId="14100"/>
        <pc:sldMkLst>
          <pc:docMk/>
          <pc:sldMk cId="887518769" sldId="607"/>
        </pc:sldMkLst>
        <pc:spChg chg="mod">
          <ac:chgData name="Ed Godfrey" userId="61aa7c48ee0e3db0" providerId="LiveId" clId="{5308D7B6-619D-4607-A421-5B7E0F9E514D}" dt="2023-10-28T15:36:38.378" v="402" actId="14100"/>
          <ac:spMkLst>
            <pc:docMk/>
            <pc:sldMk cId="887518769" sldId="607"/>
            <ac:spMk id="3" creationId="{9E3293C3-2021-04F5-B3B2-149081BCD341}"/>
          </ac:spMkLst>
        </pc:spChg>
        <pc:spChg chg="mod">
          <ac:chgData name="Ed Godfrey" userId="61aa7c48ee0e3db0" providerId="LiveId" clId="{5308D7B6-619D-4607-A421-5B7E0F9E514D}" dt="2023-10-28T15:36:09.045" v="387" actId="20577"/>
          <ac:spMkLst>
            <pc:docMk/>
            <pc:sldMk cId="887518769" sldId="607"/>
            <ac:spMk id="6" creationId="{27341E30-1523-0531-D0E1-7D6824619EE0}"/>
          </ac:spMkLst>
        </pc:spChg>
      </pc:sldChg>
      <pc:sldChg chg="del">
        <pc:chgData name="Ed Godfrey" userId="61aa7c48ee0e3db0" providerId="LiveId" clId="{5308D7B6-619D-4607-A421-5B7E0F9E514D}" dt="2023-10-28T16:26:01.283" v="2308" actId="47"/>
        <pc:sldMkLst>
          <pc:docMk/>
          <pc:sldMk cId="3000992538" sldId="614"/>
        </pc:sldMkLst>
      </pc:sldChg>
      <pc:sldChg chg="del">
        <pc:chgData name="Ed Godfrey" userId="61aa7c48ee0e3db0" providerId="LiveId" clId="{5308D7B6-619D-4607-A421-5B7E0F9E514D}" dt="2023-10-28T16:26:02.588" v="2311" actId="47"/>
        <pc:sldMkLst>
          <pc:docMk/>
          <pc:sldMk cId="1605200642" sldId="622"/>
        </pc:sldMkLst>
      </pc:sldChg>
      <pc:sldChg chg="del">
        <pc:chgData name="Ed Godfrey" userId="61aa7c48ee0e3db0" providerId="LiveId" clId="{5308D7B6-619D-4607-A421-5B7E0F9E514D}" dt="2023-10-28T16:26:03.002" v="2312" actId="47"/>
        <pc:sldMkLst>
          <pc:docMk/>
          <pc:sldMk cId="825811081" sldId="623"/>
        </pc:sldMkLst>
      </pc:sldChg>
      <pc:sldChg chg="del">
        <pc:chgData name="Ed Godfrey" userId="61aa7c48ee0e3db0" providerId="LiveId" clId="{5308D7B6-619D-4607-A421-5B7E0F9E514D}" dt="2023-10-28T16:26:03.803" v="2314" actId="47"/>
        <pc:sldMkLst>
          <pc:docMk/>
          <pc:sldMk cId="3534498331" sldId="624"/>
        </pc:sldMkLst>
      </pc:sldChg>
      <pc:sldChg chg="del">
        <pc:chgData name="Ed Godfrey" userId="61aa7c48ee0e3db0" providerId="LiveId" clId="{5308D7B6-619D-4607-A421-5B7E0F9E514D}" dt="2023-10-28T16:26:01.700" v="2309" actId="47"/>
        <pc:sldMkLst>
          <pc:docMk/>
          <pc:sldMk cId="4278750789" sldId="625"/>
        </pc:sldMkLst>
      </pc:sldChg>
      <pc:sldChg chg="del">
        <pc:chgData name="Ed Godfrey" userId="61aa7c48ee0e3db0" providerId="LiveId" clId="{5308D7B6-619D-4607-A421-5B7E0F9E514D}" dt="2023-10-28T16:26:02.162" v="2310" actId="47"/>
        <pc:sldMkLst>
          <pc:docMk/>
          <pc:sldMk cId="2214521462" sldId="626"/>
        </pc:sldMkLst>
      </pc:sldChg>
      <pc:sldChg chg="del">
        <pc:chgData name="Ed Godfrey" userId="61aa7c48ee0e3db0" providerId="LiveId" clId="{5308D7B6-619D-4607-A421-5B7E0F9E514D}" dt="2023-10-28T16:26:03.403" v="2313" actId="47"/>
        <pc:sldMkLst>
          <pc:docMk/>
          <pc:sldMk cId="288710857" sldId="627"/>
        </pc:sldMkLst>
      </pc:sldChg>
      <pc:sldChg chg="del">
        <pc:chgData name="Ed Godfrey" userId="61aa7c48ee0e3db0" providerId="LiveId" clId="{5308D7B6-619D-4607-A421-5B7E0F9E514D}" dt="2023-10-28T16:26:04.577" v="2316" actId="47"/>
        <pc:sldMkLst>
          <pc:docMk/>
          <pc:sldMk cId="2518851077" sldId="628"/>
        </pc:sldMkLst>
      </pc:sldChg>
      <pc:sldChg chg="del">
        <pc:chgData name="Ed Godfrey" userId="61aa7c48ee0e3db0" providerId="LiveId" clId="{5308D7B6-619D-4607-A421-5B7E0F9E514D}" dt="2023-10-28T16:26:04.176" v="2315" actId="47"/>
        <pc:sldMkLst>
          <pc:docMk/>
          <pc:sldMk cId="3874415734" sldId="629"/>
        </pc:sldMkLst>
      </pc:sldChg>
      <pc:sldChg chg="del">
        <pc:chgData name="Ed Godfrey" userId="61aa7c48ee0e3db0" providerId="LiveId" clId="{5308D7B6-619D-4607-A421-5B7E0F9E514D}" dt="2023-10-28T16:26:04.981" v="2317" actId="47"/>
        <pc:sldMkLst>
          <pc:docMk/>
          <pc:sldMk cId="3953759039" sldId="630"/>
        </pc:sldMkLst>
      </pc:sldChg>
      <pc:sldChg chg="del">
        <pc:chgData name="Ed Godfrey" userId="61aa7c48ee0e3db0" providerId="LiveId" clId="{5308D7B6-619D-4607-A421-5B7E0F9E514D}" dt="2023-10-28T16:26:05.770" v="2319" actId="47"/>
        <pc:sldMkLst>
          <pc:docMk/>
          <pc:sldMk cId="875410025" sldId="631"/>
        </pc:sldMkLst>
      </pc:sldChg>
      <pc:sldChg chg="del">
        <pc:chgData name="Ed Godfrey" userId="61aa7c48ee0e3db0" providerId="LiveId" clId="{5308D7B6-619D-4607-A421-5B7E0F9E514D}" dt="2023-10-28T16:26:06.161" v="2320" actId="47"/>
        <pc:sldMkLst>
          <pc:docMk/>
          <pc:sldMk cId="1005131011" sldId="632"/>
        </pc:sldMkLst>
      </pc:sldChg>
      <pc:sldChg chg="del">
        <pc:chgData name="Ed Godfrey" userId="61aa7c48ee0e3db0" providerId="LiveId" clId="{5308D7B6-619D-4607-A421-5B7E0F9E514D}" dt="2023-10-28T16:26:06.562" v="2321" actId="47"/>
        <pc:sldMkLst>
          <pc:docMk/>
          <pc:sldMk cId="2136668198" sldId="633"/>
        </pc:sldMkLst>
      </pc:sldChg>
      <pc:sldChg chg="del">
        <pc:chgData name="Ed Godfrey" userId="61aa7c48ee0e3db0" providerId="LiveId" clId="{5308D7B6-619D-4607-A421-5B7E0F9E514D}" dt="2023-10-28T16:26:06.779" v="2322" actId="47"/>
        <pc:sldMkLst>
          <pc:docMk/>
          <pc:sldMk cId="765131911" sldId="634"/>
        </pc:sldMkLst>
      </pc:sldChg>
      <pc:sldChg chg="del">
        <pc:chgData name="Ed Godfrey" userId="61aa7c48ee0e3db0" providerId="LiveId" clId="{5308D7B6-619D-4607-A421-5B7E0F9E514D}" dt="2023-10-28T16:26:06.979" v="2323" actId="47"/>
        <pc:sldMkLst>
          <pc:docMk/>
          <pc:sldMk cId="290723065" sldId="635"/>
        </pc:sldMkLst>
      </pc:sldChg>
      <pc:sldChg chg="addSp delSp modSp mod ord">
        <pc:chgData name="Ed Godfrey" userId="61aa7c48ee0e3db0" providerId="LiveId" clId="{5308D7B6-619D-4607-A421-5B7E0F9E514D}" dt="2023-10-27T16:12:55.692" v="88"/>
        <pc:sldMkLst>
          <pc:docMk/>
          <pc:sldMk cId="286626818" sldId="636"/>
        </pc:sldMkLst>
        <pc:spChg chg="mod">
          <ac:chgData name="Ed Godfrey" userId="61aa7c48ee0e3db0" providerId="LiveId" clId="{5308D7B6-619D-4607-A421-5B7E0F9E514D}" dt="2023-10-27T16:12:25.260" v="84" actId="20577"/>
          <ac:spMkLst>
            <pc:docMk/>
            <pc:sldMk cId="286626818" sldId="636"/>
            <ac:spMk id="3" creationId="{1206BF46-F60A-B583-BE9A-98813DA83DD6}"/>
          </ac:spMkLst>
        </pc:spChg>
        <pc:spChg chg="mod">
          <ac:chgData name="Ed Godfrey" userId="61aa7c48ee0e3db0" providerId="LiveId" clId="{5308D7B6-619D-4607-A421-5B7E0F9E514D}" dt="2023-10-27T16:12:29.972" v="86" actId="20577"/>
          <ac:spMkLst>
            <pc:docMk/>
            <pc:sldMk cId="286626818" sldId="636"/>
            <ac:spMk id="4" creationId="{E81091B1-FFCB-0593-6511-1E1CB61C648D}"/>
          </ac:spMkLst>
        </pc:spChg>
        <pc:picChg chg="add mod">
          <ac:chgData name="Ed Godfrey" userId="61aa7c48ee0e3db0" providerId="LiveId" clId="{5308D7B6-619D-4607-A421-5B7E0F9E514D}" dt="2023-10-27T16:12:01.978" v="41" actId="1035"/>
          <ac:picMkLst>
            <pc:docMk/>
            <pc:sldMk cId="286626818" sldId="636"/>
            <ac:picMk id="5" creationId="{00051841-AA73-9075-986E-38954D137CCF}"/>
          </ac:picMkLst>
        </pc:picChg>
        <pc:picChg chg="del">
          <ac:chgData name="Ed Godfrey" userId="61aa7c48ee0e3db0" providerId="LiveId" clId="{5308D7B6-619D-4607-A421-5B7E0F9E514D}" dt="2023-10-27T16:11:26.542" v="0" actId="21"/>
          <ac:picMkLst>
            <pc:docMk/>
            <pc:sldMk cId="286626818" sldId="636"/>
            <ac:picMk id="6" creationId="{C58E39B4-0D56-B296-E75E-8C11D5A7476D}"/>
          </ac:picMkLst>
        </pc:picChg>
      </pc:sldChg>
      <pc:sldChg chg="modSp add mod modAnim">
        <pc:chgData name="Ed Godfrey" userId="61aa7c48ee0e3db0" providerId="LiveId" clId="{5308D7B6-619D-4607-A421-5B7E0F9E514D}" dt="2023-10-28T15:43:05.212" v="562" actId="255"/>
        <pc:sldMkLst>
          <pc:docMk/>
          <pc:sldMk cId="1129777127" sldId="637"/>
        </pc:sldMkLst>
        <pc:spChg chg="mod">
          <ac:chgData name="Ed Godfrey" userId="61aa7c48ee0e3db0" providerId="LiveId" clId="{5308D7B6-619D-4607-A421-5B7E0F9E514D}" dt="2023-10-28T15:43:05.212" v="562" actId="255"/>
          <ac:spMkLst>
            <pc:docMk/>
            <pc:sldMk cId="1129777127" sldId="637"/>
            <ac:spMk id="3" creationId="{9E3293C3-2021-04F5-B3B2-149081BCD341}"/>
          </ac:spMkLst>
        </pc:spChg>
        <pc:spChg chg="mod">
          <ac:chgData name="Ed Godfrey" userId="61aa7c48ee0e3db0" providerId="LiveId" clId="{5308D7B6-619D-4607-A421-5B7E0F9E514D}" dt="2023-10-28T15:39:27.436" v="422" actId="20577"/>
          <ac:spMkLst>
            <pc:docMk/>
            <pc:sldMk cId="1129777127" sldId="637"/>
            <ac:spMk id="6" creationId="{27341E30-1523-0531-D0E1-7D6824619EE0}"/>
          </ac:spMkLst>
        </pc:spChg>
      </pc:sldChg>
      <pc:sldChg chg="modSp add mod modAnim">
        <pc:chgData name="Ed Godfrey" userId="61aa7c48ee0e3db0" providerId="LiveId" clId="{5308D7B6-619D-4607-A421-5B7E0F9E514D}" dt="2023-10-28T15:53:03.967" v="977"/>
        <pc:sldMkLst>
          <pc:docMk/>
          <pc:sldMk cId="1371587091" sldId="638"/>
        </pc:sldMkLst>
        <pc:spChg chg="mod">
          <ac:chgData name="Ed Godfrey" userId="61aa7c48ee0e3db0" providerId="LiveId" clId="{5308D7B6-619D-4607-A421-5B7E0F9E514D}" dt="2023-10-28T15:51:37.152" v="947" actId="14100"/>
          <ac:spMkLst>
            <pc:docMk/>
            <pc:sldMk cId="1371587091" sldId="638"/>
            <ac:spMk id="3" creationId="{9E3293C3-2021-04F5-B3B2-149081BCD341}"/>
          </ac:spMkLst>
        </pc:spChg>
        <pc:spChg chg="mod">
          <ac:chgData name="Ed Godfrey" userId="61aa7c48ee0e3db0" providerId="LiveId" clId="{5308D7B6-619D-4607-A421-5B7E0F9E514D}" dt="2023-10-28T15:44:39.642" v="612" actId="20577"/>
          <ac:spMkLst>
            <pc:docMk/>
            <pc:sldMk cId="1371587091" sldId="638"/>
            <ac:spMk id="6" creationId="{27341E30-1523-0531-D0E1-7D6824619EE0}"/>
          </ac:spMkLst>
        </pc:spChg>
      </pc:sldChg>
      <pc:sldChg chg="modSp add modAnim">
        <pc:chgData name="Ed Godfrey" userId="61aa7c48ee0e3db0" providerId="LiveId" clId="{5308D7B6-619D-4607-A421-5B7E0F9E514D}" dt="2023-10-28T16:13:45.511" v="1645" actId="255"/>
        <pc:sldMkLst>
          <pc:docMk/>
          <pc:sldMk cId="3179673781" sldId="639"/>
        </pc:sldMkLst>
        <pc:spChg chg="mod">
          <ac:chgData name="Ed Godfrey" userId="61aa7c48ee0e3db0" providerId="LiveId" clId="{5308D7B6-619D-4607-A421-5B7E0F9E514D}" dt="2023-10-28T16:13:45.511" v="1645" actId="255"/>
          <ac:spMkLst>
            <pc:docMk/>
            <pc:sldMk cId="3179673781" sldId="639"/>
            <ac:spMk id="2" creationId="{4667E5B7-2E07-A65D-EAC9-47E3BBCFC93F}"/>
          </ac:spMkLst>
        </pc:spChg>
        <pc:spChg chg="mod">
          <ac:chgData name="Ed Godfrey" userId="61aa7c48ee0e3db0" providerId="LiveId" clId="{5308D7B6-619D-4607-A421-5B7E0F9E514D}" dt="2023-10-28T15:54:19.404" v="980" actId="255"/>
          <ac:spMkLst>
            <pc:docMk/>
            <pc:sldMk cId="3179673781" sldId="639"/>
            <ac:spMk id="3" creationId="{9E3293C3-2021-04F5-B3B2-149081BCD341}"/>
          </ac:spMkLst>
        </pc:spChg>
      </pc:sldChg>
      <pc:sldChg chg="modSp add modAnim">
        <pc:chgData name="Ed Godfrey" userId="61aa7c48ee0e3db0" providerId="LiveId" clId="{5308D7B6-619D-4607-A421-5B7E0F9E514D}" dt="2023-10-28T16:13:30.584" v="1643" actId="255"/>
        <pc:sldMkLst>
          <pc:docMk/>
          <pc:sldMk cId="290159539" sldId="640"/>
        </pc:sldMkLst>
        <pc:spChg chg="mod">
          <ac:chgData name="Ed Godfrey" userId="61aa7c48ee0e3db0" providerId="LiveId" clId="{5308D7B6-619D-4607-A421-5B7E0F9E514D}" dt="2023-10-28T16:13:30.584" v="1643" actId="255"/>
          <ac:spMkLst>
            <pc:docMk/>
            <pc:sldMk cId="290159539" sldId="640"/>
            <ac:spMk id="2" creationId="{4667E5B7-2E07-A65D-EAC9-47E3BBCFC93F}"/>
          </ac:spMkLst>
        </pc:spChg>
      </pc:sldChg>
      <pc:sldChg chg="modSp add modAnim">
        <pc:chgData name="Ed Godfrey" userId="61aa7c48ee0e3db0" providerId="LiveId" clId="{5308D7B6-619D-4607-A421-5B7E0F9E514D}" dt="2023-10-28T16:24:01.399" v="2300"/>
        <pc:sldMkLst>
          <pc:docMk/>
          <pc:sldMk cId="1491865911" sldId="641"/>
        </pc:sldMkLst>
        <pc:spChg chg="mod">
          <ac:chgData name="Ed Godfrey" userId="61aa7c48ee0e3db0" providerId="LiveId" clId="{5308D7B6-619D-4607-A421-5B7E0F9E514D}" dt="2023-10-28T16:22:44.504" v="2296" actId="6549"/>
          <ac:spMkLst>
            <pc:docMk/>
            <pc:sldMk cId="1491865911" sldId="641"/>
            <ac:spMk id="2" creationId="{4667E5B7-2E07-A65D-EAC9-47E3BBCFC93F}"/>
          </ac:spMkLst>
        </pc:spChg>
      </pc:sldChg>
      <pc:sldChg chg="modSp add mod">
        <pc:chgData name="Ed Godfrey" userId="61aa7c48ee0e3db0" providerId="LiveId" clId="{5308D7B6-619D-4607-A421-5B7E0F9E514D}" dt="2023-10-28T16:25:01.739" v="2305" actId="6549"/>
        <pc:sldMkLst>
          <pc:docMk/>
          <pc:sldMk cId="1093298239" sldId="642"/>
        </pc:sldMkLst>
        <pc:spChg chg="mod">
          <ac:chgData name="Ed Godfrey" userId="61aa7c48ee0e3db0" providerId="LiveId" clId="{5308D7B6-619D-4607-A421-5B7E0F9E514D}" dt="2023-10-28T16:24:58.575" v="2302" actId="6549"/>
          <ac:spMkLst>
            <pc:docMk/>
            <pc:sldMk cId="1093298239" sldId="642"/>
            <ac:spMk id="3" creationId="{9E3293C3-2021-04F5-B3B2-149081BCD341}"/>
          </ac:spMkLst>
        </pc:spChg>
        <pc:spChg chg="mod">
          <ac:chgData name="Ed Godfrey" userId="61aa7c48ee0e3db0" providerId="LiveId" clId="{5308D7B6-619D-4607-A421-5B7E0F9E514D}" dt="2023-10-28T16:25:01.739" v="2305" actId="6549"/>
          <ac:spMkLst>
            <pc:docMk/>
            <pc:sldMk cId="1093298239" sldId="642"/>
            <ac:spMk id="6" creationId="{27341E30-1523-0531-D0E1-7D6824619EE0}"/>
          </ac:spMkLst>
        </pc:spChg>
      </pc:sldChg>
      <pc:sldChg chg="add">
        <pc:chgData name="Ed Godfrey" userId="61aa7c48ee0e3db0" providerId="LiveId" clId="{5308D7B6-619D-4607-A421-5B7E0F9E514D}" dt="2023-10-28T16:25:58.135" v="2306"/>
        <pc:sldMkLst>
          <pc:docMk/>
          <pc:sldMk cId="3475193976" sldId="64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10/28/2023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Introduction: Paul</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29,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a:t>
            </a:r>
          </a:p>
        </p:txBody>
      </p:sp>
    </p:spTree>
    <p:extLst>
      <p:ext uri="{BB962C8B-B14F-4D97-AF65-F5344CB8AC3E}">
        <p14:creationId xmlns:p14="http://schemas.microsoft.com/office/powerpoint/2010/main" val="109329823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Introduction: Paul</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29,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47519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1:16-17</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60846" y="3407283"/>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800" b="0" i="0" dirty="0">
                <a:solidFill>
                  <a:schemeClr val="tx1"/>
                </a:solidFill>
                <a:effectLst/>
                <a:latin typeface="Arial" panose="020B0604020202020204" pitchFamily="34" charset="0"/>
                <a:ea typeface="Calibri" panose="020F0502020204030204" pitchFamily="34" charset="0"/>
              </a:rPr>
              <a:t>Romans</a:t>
            </a:r>
          </a:p>
          <a:p>
            <a:pPr algn="ctr"/>
            <a:r>
              <a:rPr lang="en-US" sz="4800" b="0" dirty="0">
                <a:solidFill>
                  <a:schemeClr val="tx1"/>
                </a:solidFill>
                <a:latin typeface="Arial" panose="020B0604020202020204" pitchFamily="34" charset="0"/>
                <a:ea typeface="Calibri" panose="020F0502020204030204" pitchFamily="34" charset="0"/>
              </a:rPr>
              <a:t>The Gospel According to God</a:t>
            </a:r>
            <a:endParaRPr lang="en-US" sz="4800" b="0" dirty="0">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4805159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09728" y="1005459"/>
            <a:ext cx="1199692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required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from humanity (1:18-3:20)</a:t>
            </a:r>
          </a:p>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revealed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in Christ alone (3:21-3:36)</a:t>
            </a:r>
          </a:p>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received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by faith alone (3:27-5:21)</a:t>
            </a:r>
          </a:p>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realized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in sanctification (6:1-8:11)</a:t>
            </a:r>
          </a:p>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retained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in glorification (8:12-8:39)</a:t>
            </a:r>
          </a:p>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rejected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by non-elect Israel (9:1-11:36)</a:t>
            </a:r>
          </a:p>
          <a:p>
            <a:pPr marL="457200" lvl="0" indent="-457200">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righteousness of God </a:t>
            </a:r>
            <a:r>
              <a:rPr lang="en-US" u="sng" dirty="0">
                <a:solidFill>
                  <a:schemeClr val="tx1"/>
                </a:solidFill>
                <a:latin typeface="Calibri" panose="020F0502020204030204" pitchFamily="34" charset="0"/>
                <a:ea typeface="Calibri" panose="020F0502020204030204" pitchFamily="34" charset="0"/>
                <a:cs typeface="Calibri" panose="020F0502020204030204" pitchFamily="34" charset="0"/>
              </a:rPr>
              <a:t>reproduced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in a converted life (12:1-16:27)</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the Righteousness of God in Romans</a:t>
            </a:r>
          </a:p>
        </p:txBody>
      </p:sp>
    </p:spTree>
    <p:extLst>
      <p:ext uri="{BB962C8B-B14F-4D97-AF65-F5344CB8AC3E}">
        <p14:creationId xmlns:p14="http://schemas.microsoft.com/office/powerpoint/2010/main" val="8875187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250"/>
                            </p:stCondLst>
                            <p:childTnLst>
                              <p:par>
                                <p:cTn id="17" presetID="10" presetClass="entr" presetSubtype="0"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1000"/>
                            </p:stCondLst>
                            <p:childTnLst>
                              <p:par>
                                <p:cTn id="21" presetID="10" presetClass="entr" presetSubtype="0"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3750"/>
                            </p:stCondLst>
                            <p:childTnLst>
                              <p:par>
                                <p:cTn id="25" presetID="10" presetClass="entr" presetSubtype="0"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par>
                          <p:cTn id="28" fill="hold">
                            <p:stCondLst>
                              <p:cond delay="16500"/>
                            </p:stCondLst>
                            <p:childTnLst>
                              <p:par>
                                <p:cTn id="29" presetID="10" presetClass="entr" presetSubtype="0"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09728" y="1129284"/>
            <a:ext cx="1199692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“God” used 153 times</a:t>
            </a:r>
          </a:p>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“law” used 72 times </a:t>
            </a:r>
          </a:p>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“Christ” used 65 times</a:t>
            </a:r>
          </a:p>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“sin” used 48 times</a:t>
            </a:r>
          </a:p>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“Lord” used 43 times</a:t>
            </a:r>
          </a:p>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“faith” used 40 times.  </a:t>
            </a:r>
          </a:p>
          <a:p>
            <a:pPr marL="457200" lvl="0" indent="-457200">
              <a:buFont typeface="Wingdings" panose="05000000000000000000" pitchFamily="2" charset="2"/>
              <a:buChar char="§"/>
            </a:pPr>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ct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The Book of Romans is about God, the law, Christ, sin, the Lord, faith and all the implications of those words.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Key Words in Romans</a:t>
            </a:r>
          </a:p>
        </p:txBody>
      </p:sp>
    </p:spTree>
    <p:extLst>
      <p:ext uri="{BB962C8B-B14F-4D97-AF65-F5344CB8AC3E}">
        <p14:creationId xmlns:p14="http://schemas.microsoft.com/office/powerpoint/2010/main" val="11297771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9250"/>
                            </p:stCondLst>
                            <p:childTnLst>
                              <p:par>
                                <p:cTn id="17" presetID="10" presetClass="entr" presetSubtype="0"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2500"/>
                            </p:stCondLst>
                            <p:childTnLst>
                              <p:par>
                                <p:cTn id="21" presetID="10" presetClass="entr" presetSubtype="0" fill="hold" grpId="0"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5750"/>
                            </p:stCondLst>
                            <p:childTnLst>
                              <p:par>
                                <p:cTn id="25" presetID="10" presetClass="entr" presetSubtype="0" fill="hold" grpId="0"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par>
                          <p:cTn id="28" fill="hold">
                            <p:stCondLst>
                              <p:cond delay="19000"/>
                            </p:stCondLst>
                            <p:childTnLst>
                              <p:par>
                                <p:cTn id="29" presetID="10" presetClass="entr" presetSubtype="0" fill="hold" grpId="0" nodeType="afterEffect">
                                  <p:stCondLst>
                                    <p:cond delay="375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129284"/>
            <a:ext cx="1155611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Font typeface="Wingdings" panose="05000000000000000000" pitchFamily="2" charset="2"/>
              <a:buChar char="§"/>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Written about 56-57 AD from Corinth</a:t>
            </a:r>
          </a:p>
          <a:p>
            <a:pPr marL="742950" lvl="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introduce himself to the believers in Rome (1:10-11)</a:t>
            </a:r>
          </a:p>
          <a:p>
            <a:pPr marL="742950" lvl="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reinforce apostolic (Christ-sanctioned) teaching and proper Christian living (15:15)</a:t>
            </a:r>
          </a:p>
          <a:p>
            <a:pPr marL="742950" lvl="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encourage their missionary partnership as he sought to preach the gospel in Spain (15:24)</a:t>
            </a:r>
          </a:p>
          <a:p>
            <a:pPr lvl="0"/>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Paul’s letter to the Romans was biographical, theological, practical, pastoral, and missional.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Why did Paul write to the Romans?</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par>
                          <p:cTn id="23" fill="hold">
                            <p:stCondLst>
                              <p:cond delay="2250"/>
                            </p:stCondLst>
                            <p:childTnLst>
                              <p:par>
                                <p:cTn id="24" presetID="10" presetClass="entr" presetSubtype="0" fill="hold" grpId="0" nodeType="afterEffect">
                                  <p:stCondLst>
                                    <p:cond delay="475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“Paul”</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display of his humility – Paul = “little one”</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So as not to be a hindrance (1 Corinthians 9:23)</a:t>
            </a:r>
          </a:p>
        </p:txBody>
      </p:sp>
    </p:spTree>
    <p:extLst>
      <p:ext uri="{BB962C8B-B14F-4D97-AF65-F5344CB8AC3E}">
        <p14:creationId xmlns:p14="http://schemas.microsoft.com/office/powerpoint/2010/main" val="31796737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75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slave is purchased by a master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 Peter 1:18-19; Acts 20:28)</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slave is the possession of the master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 Corinthians 6:19-20)</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slave serves at the pleasure of the master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(Galatians 1:10)</a:t>
            </a:r>
          </a:p>
        </p:txBody>
      </p:sp>
    </p:spTree>
    <p:extLst>
      <p:ext uri="{BB962C8B-B14F-4D97-AF65-F5344CB8AC3E}">
        <p14:creationId xmlns:p14="http://schemas.microsoft.com/office/powerpoint/2010/main" val="2901595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7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750"/>
                                        <p:tgtEl>
                                          <p:spTgt spid="2">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75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Paul, a bond-servant of Christ Jesus, called as an apostle, set apart for the gospel of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1839789"/>
            <a:ext cx="1180560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self-effacing name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“Paul”</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service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bond-servant [slave] of Christ Jesus”</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status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“called as an apostle”</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His separation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the gospel of God”</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from his mother’s womb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(Galatians 1:15-16)</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from his rebellion in sin to become a monument of God’s grace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 Timothy 1:15-16)</a:t>
            </a:r>
          </a:p>
          <a:p>
            <a:pPr marL="1600200" lvl="1" indent="-857250">
              <a:buFont typeface="+mj-lt"/>
              <a:buAutoNum type="alphaU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Set apart for missionary work </a:t>
            </a:r>
            <a:r>
              <a:rPr lang="en-US"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(Acts 13:2)</a:t>
            </a:r>
          </a:p>
        </p:txBody>
      </p:sp>
    </p:spTree>
    <p:extLst>
      <p:ext uri="{BB962C8B-B14F-4D97-AF65-F5344CB8AC3E}">
        <p14:creationId xmlns:p14="http://schemas.microsoft.com/office/powerpoint/2010/main" val="14918659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7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7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75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75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7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11661</TotalTime>
  <Words>619</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36</cp:revision>
  <dcterms:created xsi:type="dcterms:W3CDTF">2022-12-30T16:15:56Z</dcterms:created>
  <dcterms:modified xsi:type="dcterms:W3CDTF">2023-10-28T16:26:17Z</dcterms:modified>
</cp:coreProperties>
</file>